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906000" cy="6858000" type="A4"/>
  <p:notesSz cx="6858000" cy="99456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78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9A8F7-4803-4059-8C8E-2A73530582D8}" type="datetimeFigureOut">
              <a:rPr kumimoji="1" lang="ja-JP" altLang="en-US" smtClean="0"/>
              <a:t>2024/9/16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53D94-7899-47EB-A115-76C1F54004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6688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9A8F7-4803-4059-8C8E-2A73530582D8}" type="datetimeFigureOut">
              <a:rPr kumimoji="1" lang="ja-JP" altLang="en-US" smtClean="0"/>
              <a:t>2024/9/16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53D94-7899-47EB-A115-76C1F54004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0958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9A8F7-4803-4059-8C8E-2A73530582D8}" type="datetimeFigureOut">
              <a:rPr kumimoji="1" lang="ja-JP" altLang="en-US" smtClean="0"/>
              <a:t>2024/9/16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53D94-7899-47EB-A115-76C1F54004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3148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9A8F7-4803-4059-8C8E-2A73530582D8}" type="datetimeFigureOut">
              <a:rPr kumimoji="1" lang="ja-JP" altLang="en-US" smtClean="0"/>
              <a:t>2024/9/16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53D94-7899-47EB-A115-76C1F54004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027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9A8F7-4803-4059-8C8E-2A73530582D8}" type="datetimeFigureOut">
              <a:rPr kumimoji="1" lang="ja-JP" altLang="en-US" smtClean="0"/>
              <a:t>2024/9/16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53D94-7899-47EB-A115-76C1F54004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039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9A8F7-4803-4059-8C8E-2A73530582D8}" type="datetimeFigureOut">
              <a:rPr kumimoji="1" lang="ja-JP" altLang="en-US" smtClean="0"/>
              <a:t>2024/9/16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53D94-7899-47EB-A115-76C1F54004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1194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9A8F7-4803-4059-8C8E-2A73530582D8}" type="datetimeFigureOut">
              <a:rPr kumimoji="1" lang="ja-JP" altLang="en-US" smtClean="0"/>
              <a:t>2024/9/16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53D94-7899-47EB-A115-76C1F54004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009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9A8F7-4803-4059-8C8E-2A73530582D8}" type="datetimeFigureOut">
              <a:rPr kumimoji="1" lang="ja-JP" altLang="en-US" smtClean="0"/>
              <a:t>2024/9/16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53D94-7899-47EB-A115-76C1F54004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1313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9A8F7-4803-4059-8C8E-2A73530582D8}" type="datetimeFigureOut">
              <a:rPr kumimoji="1" lang="ja-JP" altLang="en-US" smtClean="0"/>
              <a:t>2024/9/16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53D94-7899-47EB-A115-76C1F54004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8128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9A8F7-4803-4059-8C8E-2A73530582D8}" type="datetimeFigureOut">
              <a:rPr kumimoji="1" lang="ja-JP" altLang="en-US" smtClean="0"/>
              <a:t>2024/9/16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53D94-7899-47EB-A115-76C1F54004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4653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9A8F7-4803-4059-8C8E-2A73530582D8}" type="datetimeFigureOut">
              <a:rPr kumimoji="1" lang="ja-JP" altLang="en-US" smtClean="0"/>
              <a:t>2024/9/16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53D94-7899-47EB-A115-76C1F54004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28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9A8F7-4803-4059-8C8E-2A73530582D8}" type="datetimeFigureOut">
              <a:rPr kumimoji="1" lang="ja-JP" altLang="en-US" smtClean="0"/>
              <a:t>2024/9/16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553D94-7899-47EB-A115-76C1F54004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7576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36F3C4E-0451-99DB-6372-8CD2FFD564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28319" y="298710"/>
            <a:ext cx="6647974" cy="1103379"/>
          </a:xfrm>
        </p:spPr>
        <p:txBody>
          <a:bodyPr wrap="none" anchor="ctr" anchorCtr="0">
            <a:spAutoFit/>
          </a:bodyPr>
          <a:lstStyle/>
          <a:p>
            <a:r>
              <a:rPr kumimoji="1" lang="ja-JP" altLang="en-US" sz="3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岩戸公民館（会議室）の</a:t>
            </a:r>
            <a:br>
              <a:rPr kumimoji="1" lang="en-US" altLang="ja-JP" sz="3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kumimoji="1" lang="ja-JP" altLang="en-US" sz="3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使用を希望される団体の皆様へ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303741CA-BBCC-A54A-B7D4-E9719219F341}"/>
              </a:ext>
            </a:extLst>
          </p:cNvPr>
          <p:cNvSpPr txBox="1">
            <a:spLocks/>
          </p:cNvSpPr>
          <p:nvPr/>
        </p:nvSpPr>
        <p:spPr>
          <a:xfrm>
            <a:off x="441085" y="1568903"/>
            <a:ext cx="9520555" cy="2429896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28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岩戸公民館（会議室）の使用を希望される団体の方は</a:t>
            </a:r>
          </a:p>
          <a:p>
            <a:pPr algn="l"/>
            <a:r>
              <a:rPr lang="ja-JP" altLang="en-US" sz="28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左側のカレンダーで空き状況を確認頂き、カレンダーの</a:t>
            </a:r>
            <a:endParaRPr lang="en-US" altLang="ja-JP" sz="2800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28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希望日欄に「団体名」「希望時間」をご記入頂き後、</a:t>
            </a:r>
            <a:endParaRPr lang="en-US" altLang="ja-JP" sz="2800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2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「岩戸公民館会議室使用申込書 兼 許可書」</a:t>
            </a:r>
            <a:r>
              <a:rPr lang="ja-JP" altLang="en-US" sz="28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にご記入後</a:t>
            </a:r>
            <a:endParaRPr lang="en-US" altLang="ja-JP" sz="2800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28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外にある</a:t>
            </a:r>
            <a:r>
              <a:rPr lang="ja-JP" altLang="en-US" sz="2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「岩戸町会ポスト」</a:t>
            </a:r>
            <a:r>
              <a:rPr lang="ja-JP" altLang="en-US" sz="28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に投函お願い致します。</a:t>
            </a:r>
            <a:endParaRPr lang="en-US" altLang="ja-JP" sz="2800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28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許可書の発行上、投函は</a:t>
            </a:r>
            <a:r>
              <a:rPr lang="ja-JP" altLang="en-US" sz="2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二週間前迄</a:t>
            </a:r>
            <a:r>
              <a:rPr lang="ja-JP" altLang="en-US" sz="28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にお願い致します。</a:t>
            </a:r>
            <a:endParaRPr lang="en-US" altLang="ja-JP" sz="2800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61B79685-BA3F-DAF5-F3D6-3B8A885F0156}"/>
              </a:ext>
            </a:extLst>
          </p:cNvPr>
          <p:cNvSpPr txBox="1">
            <a:spLocks/>
          </p:cNvSpPr>
          <p:nvPr/>
        </p:nvSpPr>
        <p:spPr>
          <a:xfrm>
            <a:off x="441085" y="4165613"/>
            <a:ext cx="8443337" cy="1654299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28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又、使用団体登録は、毎年度必要となりますので、</a:t>
            </a:r>
            <a:endParaRPr lang="en-US" altLang="ja-JP" sz="2800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28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本年度登録されていない団体の方は、合わせて</a:t>
            </a:r>
            <a:endParaRPr lang="en-US" altLang="ja-JP" sz="2800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28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登録申請書ご記入頂き、「岩戸町会ポスト」に投函</a:t>
            </a:r>
            <a:endParaRPr lang="en-US" altLang="ja-JP" sz="2800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28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お願い致します。</a:t>
            </a:r>
            <a:endParaRPr lang="en-US" altLang="ja-JP" sz="2800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0B3A9AE4-7F14-52FC-81EA-E469B81302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76293" y="46514"/>
            <a:ext cx="1465897" cy="950994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C8B2AA2D-12B5-E1A7-58A4-E200D758AE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23" y="131896"/>
            <a:ext cx="1506904" cy="1085619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C4A2CC88-12A1-C7C0-F47D-6614A8CFF1B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16715" y="5593864"/>
            <a:ext cx="1335413" cy="1109195"/>
          </a:xfrm>
          <a:prstGeom prst="rect">
            <a:avLst/>
          </a:prstGeom>
        </p:spPr>
      </p:pic>
      <p:sp>
        <p:nvSpPr>
          <p:cNvPr id="12" name="タイトル 1">
            <a:extLst>
              <a:ext uri="{FF2B5EF4-FFF2-40B4-BE49-F238E27FC236}">
                <a16:creationId xmlns:a16="http://schemas.microsoft.com/office/drawing/2014/main" id="{43534659-A38E-7103-A768-206E5D6546DC}"/>
              </a:ext>
            </a:extLst>
          </p:cNvPr>
          <p:cNvSpPr txBox="1">
            <a:spLocks/>
          </p:cNvSpPr>
          <p:nvPr/>
        </p:nvSpPr>
        <p:spPr>
          <a:xfrm>
            <a:off x="4264965" y="6122965"/>
            <a:ext cx="3262432" cy="377026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20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岩戸町会公民館運営委員会</a:t>
            </a:r>
            <a:endParaRPr lang="en-US" altLang="ja-JP" sz="2000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514124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46</TotalTime>
  <Words>135</Words>
  <Application>Microsoft Office PowerPoint</Application>
  <PresentationFormat>A4 210 x 297 mm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Arial</vt:lpstr>
      <vt:lpstr>Calibri</vt:lpstr>
      <vt:lpstr>Calibri Light</vt:lpstr>
      <vt:lpstr>Office テーマ</vt:lpstr>
      <vt:lpstr>岩戸公民館（会議室）の 使用を希望される団体の皆様へ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岩戸公民館（会議室）の 使用を希望される団体の皆様へ</dc:title>
  <dc:creator>博義 簗場</dc:creator>
  <cp:lastModifiedBy>博義 簗場</cp:lastModifiedBy>
  <cp:revision>1</cp:revision>
  <cp:lastPrinted>2024-09-16T02:49:25Z</cp:lastPrinted>
  <dcterms:created xsi:type="dcterms:W3CDTF">2024-09-16T02:18:38Z</dcterms:created>
  <dcterms:modified xsi:type="dcterms:W3CDTF">2024-09-16T03:05:29Z</dcterms:modified>
</cp:coreProperties>
</file>